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Lst>
  <p:sldSz cx="18288000" cy="10287000"/>
  <p:notesSz cx="6858000" cy="9144000"/>
  <p:embeddedFontLst>
    <p:embeddedFont>
      <p:font typeface="League Spartan" charset="1" panose="00000800000000000000"/>
      <p:regular r:id="rId12"/>
    </p:embeddedFont>
    <p:embeddedFont>
      <p:font typeface="Arimo Bold" charset="1" panose="020B0704020202020204"/>
      <p:regular r:id="rId13"/>
    </p:embeddedFont>
    <p:embeddedFont>
      <p:font typeface="Arimo" charset="1" panose="020B0604020202020204"/>
      <p:regular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14" Target="../media/image13.png" Type="http://schemas.openxmlformats.org/officeDocument/2006/relationships/image"/><Relationship Id="rId15" Target="../media/image14.sv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1.png" Type="http://schemas.openxmlformats.org/officeDocument/2006/relationships/image"/><Relationship Id="rId11" Target="../media/image12.sv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17.png" Type="http://schemas.openxmlformats.org/officeDocument/2006/relationships/image"/><Relationship Id="rId5" Target="../media/image18.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9.png" Type="http://schemas.openxmlformats.org/officeDocument/2006/relationships/image"/><Relationship Id="rId9" Target="../media/image10.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20.svg" Type="http://schemas.openxmlformats.org/officeDocument/2006/relationships/image"/><Relationship Id="rId4" Target="../media/image13.png" Type="http://schemas.openxmlformats.org/officeDocument/2006/relationships/image"/><Relationship Id="rId5" Target="../media/image14.svg" Type="http://schemas.openxmlformats.org/officeDocument/2006/relationships/image"/><Relationship Id="rId6" Target="../media/image15.png" Type="http://schemas.openxmlformats.org/officeDocument/2006/relationships/image"/><Relationship Id="rId7" Target="../media/image16.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1.png" Type="http://schemas.openxmlformats.org/officeDocument/2006/relationships/image"/><Relationship Id="rId11" Target="../media/image22.sv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9.png" Type="http://schemas.openxmlformats.org/officeDocument/2006/relationships/image"/><Relationship Id="rId9" Target="../media/image10.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5815150"/>
            <a:ext cx="7071310" cy="6868010"/>
          </a:xfrm>
          <a:custGeom>
            <a:avLst/>
            <a:gdLst/>
            <a:ahLst/>
            <a:cxnLst/>
            <a:rect r="r" b="b" t="t" l="l"/>
            <a:pathLst>
              <a:path h="6868010" w="7071310">
                <a:moveTo>
                  <a:pt x="0" y="0"/>
                </a:moveTo>
                <a:lnTo>
                  <a:pt x="7071310" y="0"/>
                </a:lnTo>
                <a:lnTo>
                  <a:pt x="7071310" y="6868010"/>
                </a:lnTo>
                <a:lnTo>
                  <a:pt x="0" y="686801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45554"/>
            <a:ext cx="7071310" cy="6868010"/>
          </a:xfrm>
          <a:custGeom>
            <a:avLst/>
            <a:gdLst/>
            <a:ahLst/>
            <a:cxnLst/>
            <a:rect r="r" b="b" t="t" l="l"/>
            <a:pathLst>
              <a:path h="6868010" w="7071310">
                <a:moveTo>
                  <a:pt x="0" y="0"/>
                </a:moveTo>
                <a:lnTo>
                  <a:pt x="7071310" y="0"/>
                </a:lnTo>
                <a:lnTo>
                  <a:pt x="7071310" y="6868010"/>
                </a:lnTo>
                <a:lnTo>
                  <a:pt x="0" y="686801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6364972" y="-99442"/>
            <a:ext cx="7071310" cy="6868010"/>
          </a:xfrm>
          <a:custGeom>
            <a:avLst/>
            <a:gdLst/>
            <a:ahLst/>
            <a:cxnLst/>
            <a:rect r="r" b="b" t="t" l="l"/>
            <a:pathLst>
              <a:path h="6868010" w="7071310">
                <a:moveTo>
                  <a:pt x="0" y="0"/>
                </a:moveTo>
                <a:lnTo>
                  <a:pt x="7071310" y="0"/>
                </a:lnTo>
                <a:lnTo>
                  <a:pt x="7071310" y="6868011"/>
                </a:lnTo>
                <a:lnTo>
                  <a:pt x="0" y="686801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13816380" y="5585646"/>
            <a:ext cx="7071310" cy="6868010"/>
          </a:xfrm>
          <a:custGeom>
            <a:avLst/>
            <a:gdLst/>
            <a:ahLst/>
            <a:cxnLst/>
            <a:rect r="r" b="b" t="t" l="l"/>
            <a:pathLst>
              <a:path h="6868010" w="7071310">
                <a:moveTo>
                  <a:pt x="0" y="0"/>
                </a:moveTo>
                <a:lnTo>
                  <a:pt x="7071311" y="0"/>
                </a:lnTo>
                <a:lnTo>
                  <a:pt x="7071311" y="6868010"/>
                </a:lnTo>
                <a:lnTo>
                  <a:pt x="0" y="686801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6908190" y="5700398"/>
            <a:ext cx="7071310" cy="6868010"/>
          </a:xfrm>
          <a:custGeom>
            <a:avLst/>
            <a:gdLst/>
            <a:ahLst/>
            <a:cxnLst/>
            <a:rect r="r" b="b" t="t" l="l"/>
            <a:pathLst>
              <a:path h="6868010" w="7071310">
                <a:moveTo>
                  <a:pt x="0" y="0"/>
                </a:moveTo>
                <a:lnTo>
                  <a:pt x="7071310" y="0"/>
                </a:lnTo>
                <a:lnTo>
                  <a:pt x="7071310" y="6868010"/>
                </a:lnTo>
                <a:lnTo>
                  <a:pt x="0" y="686801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12729943" y="-153329"/>
            <a:ext cx="7071310" cy="6868010"/>
          </a:xfrm>
          <a:custGeom>
            <a:avLst/>
            <a:gdLst/>
            <a:ahLst/>
            <a:cxnLst/>
            <a:rect r="r" b="b" t="t" l="l"/>
            <a:pathLst>
              <a:path h="6868010" w="7071310">
                <a:moveTo>
                  <a:pt x="0" y="0"/>
                </a:moveTo>
                <a:lnTo>
                  <a:pt x="7071310" y="0"/>
                </a:lnTo>
                <a:lnTo>
                  <a:pt x="7071310" y="6868010"/>
                </a:lnTo>
                <a:lnTo>
                  <a:pt x="0" y="686801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2548192">
            <a:off x="368978" y="-172546"/>
            <a:ext cx="1319443" cy="2483119"/>
          </a:xfrm>
          <a:custGeom>
            <a:avLst/>
            <a:gdLst/>
            <a:ahLst/>
            <a:cxnLst/>
            <a:rect r="r" b="b" t="t" l="l"/>
            <a:pathLst>
              <a:path h="2483119" w="1319443">
                <a:moveTo>
                  <a:pt x="0" y="0"/>
                </a:moveTo>
                <a:lnTo>
                  <a:pt x="1319444" y="0"/>
                </a:lnTo>
                <a:lnTo>
                  <a:pt x="1319444" y="2483119"/>
                </a:lnTo>
                <a:lnTo>
                  <a:pt x="0" y="248311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9" id="9"/>
          <p:cNvSpPr/>
          <p:nvPr/>
        </p:nvSpPr>
        <p:spPr>
          <a:xfrm flipH="true" flipV="true" rot="4623612">
            <a:off x="15546641" y="7018104"/>
            <a:ext cx="2951197" cy="3606751"/>
          </a:xfrm>
          <a:custGeom>
            <a:avLst/>
            <a:gdLst/>
            <a:ahLst/>
            <a:cxnLst/>
            <a:rect r="r" b="b" t="t" l="l"/>
            <a:pathLst>
              <a:path h="3606751" w="2951197">
                <a:moveTo>
                  <a:pt x="2951197" y="3606751"/>
                </a:moveTo>
                <a:lnTo>
                  <a:pt x="0" y="3606751"/>
                </a:lnTo>
                <a:lnTo>
                  <a:pt x="0" y="0"/>
                </a:lnTo>
                <a:lnTo>
                  <a:pt x="2951197" y="0"/>
                </a:lnTo>
                <a:lnTo>
                  <a:pt x="2951197" y="3606751"/>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0" id="10"/>
          <p:cNvSpPr/>
          <p:nvPr/>
        </p:nvSpPr>
        <p:spPr>
          <a:xfrm flipH="false" flipV="false" rot="0">
            <a:off x="1183243" y="654668"/>
            <a:ext cx="15921515" cy="9183530"/>
          </a:xfrm>
          <a:custGeom>
            <a:avLst/>
            <a:gdLst/>
            <a:ahLst/>
            <a:cxnLst/>
            <a:rect r="r" b="b" t="t" l="l"/>
            <a:pathLst>
              <a:path h="9183530" w="15921515">
                <a:moveTo>
                  <a:pt x="0" y="0"/>
                </a:moveTo>
                <a:lnTo>
                  <a:pt x="15921514" y="0"/>
                </a:lnTo>
                <a:lnTo>
                  <a:pt x="15921514" y="9183530"/>
                </a:lnTo>
                <a:lnTo>
                  <a:pt x="0" y="918353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1" id="11"/>
          <p:cNvSpPr/>
          <p:nvPr/>
        </p:nvSpPr>
        <p:spPr>
          <a:xfrm flipH="false" flipV="false" rot="5400000">
            <a:off x="1078623" y="8488653"/>
            <a:ext cx="703795" cy="1995295"/>
          </a:xfrm>
          <a:custGeom>
            <a:avLst/>
            <a:gdLst/>
            <a:ahLst/>
            <a:cxnLst/>
            <a:rect r="r" b="b" t="t" l="l"/>
            <a:pathLst>
              <a:path h="1995295" w="703795">
                <a:moveTo>
                  <a:pt x="0" y="0"/>
                </a:moveTo>
                <a:lnTo>
                  <a:pt x="703795" y="0"/>
                </a:lnTo>
                <a:lnTo>
                  <a:pt x="703795" y="1995294"/>
                </a:lnTo>
                <a:lnTo>
                  <a:pt x="0" y="1995294"/>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2" id="12"/>
          <p:cNvSpPr/>
          <p:nvPr/>
        </p:nvSpPr>
        <p:spPr>
          <a:xfrm flipH="false" flipV="false" rot="0">
            <a:off x="12526567" y="-1684526"/>
            <a:ext cx="6583680" cy="4114800"/>
          </a:xfrm>
          <a:custGeom>
            <a:avLst/>
            <a:gdLst/>
            <a:ahLst/>
            <a:cxnLst/>
            <a:rect r="r" b="b" t="t" l="l"/>
            <a:pathLst>
              <a:path h="4114800" w="6583680">
                <a:moveTo>
                  <a:pt x="0" y="0"/>
                </a:moveTo>
                <a:lnTo>
                  <a:pt x="6583680" y="0"/>
                </a:lnTo>
                <a:lnTo>
                  <a:pt x="6583680" y="4114800"/>
                </a:lnTo>
                <a:lnTo>
                  <a:pt x="0" y="4114800"/>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3" id="13"/>
          <p:cNvSpPr/>
          <p:nvPr/>
        </p:nvSpPr>
        <p:spPr>
          <a:xfrm flipH="false" flipV="false" rot="0">
            <a:off x="16778822" y="2430274"/>
            <a:ext cx="1146427" cy="1487111"/>
          </a:xfrm>
          <a:custGeom>
            <a:avLst/>
            <a:gdLst/>
            <a:ahLst/>
            <a:cxnLst/>
            <a:rect r="r" b="b" t="t" l="l"/>
            <a:pathLst>
              <a:path h="1487111" w="1146427">
                <a:moveTo>
                  <a:pt x="0" y="0"/>
                </a:moveTo>
                <a:lnTo>
                  <a:pt x="1146427" y="0"/>
                </a:lnTo>
                <a:lnTo>
                  <a:pt x="1146427" y="1487111"/>
                </a:lnTo>
                <a:lnTo>
                  <a:pt x="0" y="1487111"/>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TextBox 14" id="14"/>
          <p:cNvSpPr txBox="true"/>
          <p:nvPr/>
        </p:nvSpPr>
        <p:spPr>
          <a:xfrm rot="0">
            <a:off x="2906660" y="3836107"/>
            <a:ext cx="12474679" cy="2189512"/>
          </a:xfrm>
          <a:prstGeom prst="rect">
            <a:avLst/>
          </a:prstGeom>
        </p:spPr>
        <p:txBody>
          <a:bodyPr anchor="t" rtlCol="false" tIns="0" lIns="0" bIns="0" rIns="0">
            <a:spAutoFit/>
          </a:bodyPr>
          <a:lstStyle/>
          <a:p>
            <a:pPr algn="ctr">
              <a:lnSpc>
                <a:spcPts val="17917"/>
              </a:lnSpc>
              <a:spcBef>
                <a:spcPct val="0"/>
              </a:spcBef>
            </a:pPr>
            <a:r>
              <a:rPr lang="en-US" sz="12798">
                <a:solidFill>
                  <a:srgbClr val="FFFFFF"/>
                </a:solidFill>
                <a:latin typeface="League Spartan"/>
                <a:ea typeface="League Spartan"/>
                <a:cs typeface="League Spartan"/>
                <a:sym typeface="League Spartan"/>
              </a:rPr>
              <a:t>Judul Proposal</a:t>
            </a:r>
          </a:p>
        </p:txBody>
      </p:sp>
      <p:sp>
        <p:nvSpPr>
          <p:cNvPr name="TextBox 15" id="15"/>
          <p:cNvSpPr txBox="true"/>
          <p:nvPr/>
        </p:nvSpPr>
        <p:spPr>
          <a:xfrm rot="0">
            <a:off x="6364972" y="2931251"/>
            <a:ext cx="5018336" cy="800100"/>
          </a:xfrm>
          <a:prstGeom prst="rect">
            <a:avLst/>
          </a:prstGeom>
        </p:spPr>
        <p:txBody>
          <a:bodyPr anchor="t" rtlCol="false" tIns="0" lIns="0" bIns="0" rIns="0">
            <a:spAutoFit/>
          </a:bodyPr>
          <a:lstStyle/>
          <a:p>
            <a:pPr algn="ctr">
              <a:lnSpc>
                <a:spcPts val="6300"/>
              </a:lnSpc>
              <a:spcBef>
                <a:spcPct val="0"/>
              </a:spcBef>
            </a:pPr>
            <a:r>
              <a:rPr lang="en-US" b="true" sz="4500">
                <a:solidFill>
                  <a:srgbClr val="FFFFFF"/>
                </a:solidFill>
                <a:latin typeface="Arimo Bold"/>
                <a:ea typeface="Arimo Bold"/>
                <a:cs typeface="Arimo Bold"/>
                <a:sym typeface="Arimo Bold"/>
              </a:rPr>
              <a:t>Seminar Proposal </a:t>
            </a:r>
          </a:p>
        </p:txBody>
      </p:sp>
      <p:sp>
        <p:nvSpPr>
          <p:cNvPr name="TextBox 16" id="16"/>
          <p:cNvSpPr txBox="true"/>
          <p:nvPr/>
        </p:nvSpPr>
        <p:spPr>
          <a:xfrm rot="0">
            <a:off x="7301657" y="5911319"/>
            <a:ext cx="3684687" cy="1600200"/>
          </a:xfrm>
          <a:prstGeom prst="rect">
            <a:avLst/>
          </a:prstGeom>
        </p:spPr>
        <p:txBody>
          <a:bodyPr anchor="t" rtlCol="false" tIns="0" lIns="0" bIns="0" rIns="0">
            <a:spAutoFit/>
          </a:bodyPr>
          <a:lstStyle/>
          <a:p>
            <a:pPr algn="ctr">
              <a:lnSpc>
                <a:spcPts val="6300"/>
              </a:lnSpc>
            </a:pPr>
            <a:r>
              <a:rPr lang="en-US" sz="4500" b="true">
                <a:solidFill>
                  <a:srgbClr val="FFFFFF"/>
                </a:solidFill>
                <a:latin typeface="Arimo Bold"/>
                <a:ea typeface="Arimo Bold"/>
                <a:cs typeface="Arimo Bold"/>
                <a:sym typeface="Arimo Bold"/>
              </a:rPr>
              <a:t>Oleh : </a:t>
            </a:r>
          </a:p>
          <a:p>
            <a:pPr algn="ctr">
              <a:lnSpc>
                <a:spcPts val="6300"/>
              </a:lnSpc>
              <a:spcBef>
                <a:spcPct val="0"/>
              </a:spcBef>
            </a:pPr>
            <a:r>
              <a:rPr lang="en-US" b="true" sz="4500">
                <a:solidFill>
                  <a:srgbClr val="FFFFFF"/>
                </a:solidFill>
                <a:latin typeface="Arimo Bold"/>
                <a:ea typeface="Arimo Bold"/>
                <a:cs typeface="Arimo Bold"/>
                <a:sym typeface="Arimo Bold"/>
              </a:rPr>
              <a:t>Cahaya Dewi </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23354B"/>
        </a:solidFill>
      </p:bgPr>
    </p:bg>
    <p:spTree>
      <p:nvGrpSpPr>
        <p:cNvPr id="1" name=""/>
        <p:cNvGrpSpPr/>
        <p:nvPr/>
      </p:nvGrpSpPr>
      <p:grpSpPr>
        <a:xfrm>
          <a:off x="0" y="0"/>
          <a:ext cx="0" cy="0"/>
          <a:chOff x="0" y="0"/>
          <a:chExt cx="0" cy="0"/>
        </a:xfrm>
      </p:grpSpPr>
      <p:grpSp>
        <p:nvGrpSpPr>
          <p:cNvPr name="Group 2" id="2"/>
          <p:cNvGrpSpPr/>
          <p:nvPr/>
        </p:nvGrpSpPr>
        <p:grpSpPr>
          <a:xfrm rot="0">
            <a:off x="1028700" y="2830245"/>
            <a:ext cx="16230600" cy="6428055"/>
            <a:chOff x="0" y="0"/>
            <a:chExt cx="4274726" cy="1692986"/>
          </a:xfrm>
        </p:grpSpPr>
        <p:sp>
          <p:nvSpPr>
            <p:cNvPr name="Freeform 3" id="3"/>
            <p:cNvSpPr/>
            <p:nvPr/>
          </p:nvSpPr>
          <p:spPr>
            <a:xfrm flipH="false" flipV="false" rot="0">
              <a:off x="0" y="0"/>
              <a:ext cx="4274726" cy="1692986"/>
            </a:xfrm>
            <a:custGeom>
              <a:avLst/>
              <a:gdLst/>
              <a:ahLst/>
              <a:cxnLst/>
              <a:rect r="r" b="b" t="t" l="l"/>
              <a:pathLst>
                <a:path h="1692986" w="4274726">
                  <a:moveTo>
                    <a:pt x="0" y="0"/>
                  </a:moveTo>
                  <a:lnTo>
                    <a:pt x="4274726" y="0"/>
                  </a:lnTo>
                  <a:lnTo>
                    <a:pt x="4274726" y="1692986"/>
                  </a:lnTo>
                  <a:lnTo>
                    <a:pt x="0" y="1692986"/>
                  </a:lnTo>
                  <a:close/>
                </a:path>
              </a:pathLst>
            </a:custGeom>
            <a:solidFill>
              <a:srgbClr val="FFFFFF"/>
            </a:solidFill>
          </p:spPr>
        </p:sp>
        <p:sp>
          <p:nvSpPr>
            <p:cNvPr name="TextBox 4" id="4"/>
            <p:cNvSpPr txBox="true"/>
            <p:nvPr/>
          </p:nvSpPr>
          <p:spPr>
            <a:xfrm>
              <a:off x="0" y="-47625"/>
              <a:ext cx="4274726" cy="1740611"/>
            </a:xfrm>
            <a:prstGeom prst="rect">
              <a:avLst/>
            </a:prstGeom>
          </p:spPr>
          <p:txBody>
            <a:bodyPr anchor="ctr" rtlCol="false" tIns="50800" lIns="50800" bIns="50800" rIns="50800"/>
            <a:lstStyle/>
            <a:p>
              <a:pPr algn="ctr">
                <a:lnSpc>
                  <a:spcPts val="2659"/>
                </a:lnSpc>
              </a:pPr>
            </a:p>
          </p:txBody>
        </p:sp>
      </p:grpSp>
      <p:sp>
        <p:nvSpPr>
          <p:cNvPr name="TextBox 5" id="5"/>
          <p:cNvSpPr txBox="true"/>
          <p:nvPr/>
        </p:nvSpPr>
        <p:spPr>
          <a:xfrm rot="0">
            <a:off x="1190388" y="2847975"/>
            <a:ext cx="15772484" cy="6400800"/>
          </a:xfrm>
          <a:prstGeom prst="rect">
            <a:avLst/>
          </a:prstGeom>
        </p:spPr>
        <p:txBody>
          <a:bodyPr anchor="t" rtlCol="false" tIns="0" lIns="0" bIns="0" rIns="0">
            <a:spAutoFit/>
          </a:bodyPr>
          <a:lstStyle/>
          <a:p>
            <a:pPr algn="just">
              <a:lnSpc>
                <a:spcPts val="6300"/>
              </a:lnSpc>
              <a:spcBef>
                <a:spcPct val="0"/>
              </a:spcBef>
            </a:pPr>
            <a:r>
              <a:rPr lang="en-US" sz="4500">
                <a:solidFill>
                  <a:srgbClr val="23354B"/>
                </a:solidFill>
                <a:latin typeface="Arimo"/>
                <a:ea typeface="Arimo"/>
                <a:cs typeface="Arimo"/>
                <a:sym typeface="Arimo"/>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p>
        </p:txBody>
      </p:sp>
      <p:sp>
        <p:nvSpPr>
          <p:cNvPr name="Freeform 6" id="6"/>
          <p:cNvSpPr/>
          <p:nvPr/>
        </p:nvSpPr>
        <p:spPr>
          <a:xfrm flipH="false" flipV="false" rot="0">
            <a:off x="16621852" y="0"/>
            <a:ext cx="1487448" cy="1929472"/>
          </a:xfrm>
          <a:custGeom>
            <a:avLst/>
            <a:gdLst/>
            <a:ahLst/>
            <a:cxnLst/>
            <a:rect r="r" b="b" t="t" l="l"/>
            <a:pathLst>
              <a:path h="1929472" w="1487448">
                <a:moveTo>
                  <a:pt x="0" y="0"/>
                </a:moveTo>
                <a:lnTo>
                  <a:pt x="1487448" y="0"/>
                </a:lnTo>
                <a:lnTo>
                  <a:pt x="1487448" y="1929472"/>
                </a:lnTo>
                <a:lnTo>
                  <a:pt x="0" y="192947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7" id="7"/>
          <p:cNvSpPr txBox="true"/>
          <p:nvPr/>
        </p:nvSpPr>
        <p:spPr>
          <a:xfrm rot="0">
            <a:off x="3984625" y="838200"/>
            <a:ext cx="10184011" cy="1708151"/>
          </a:xfrm>
          <a:prstGeom prst="rect">
            <a:avLst/>
          </a:prstGeom>
        </p:spPr>
        <p:txBody>
          <a:bodyPr anchor="t" rtlCol="false" tIns="0" lIns="0" bIns="0" rIns="0">
            <a:spAutoFit/>
          </a:bodyPr>
          <a:lstStyle/>
          <a:p>
            <a:pPr algn="ctr">
              <a:lnSpc>
                <a:spcPts val="13999"/>
              </a:lnSpc>
              <a:spcBef>
                <a:spcPct val="0"/>
              </a:spcBef>
            </a:pPr>
            <a:r>
              <a:rPr lang="en-US" sz="9999">
                <a:solidFill>
                  <a:srgbClr val="FFFFFF"/>
                </a:solidFill>
                <a:latin typeface="League Spartan"/>
                <a:ea typeface="League Spartan"/>
                <a:cs typeface="League Spartan"/>
                <a:sym typeface="League Spartan"/>
              </a:rPr>
              <a:t>Latar Belakang</a:t>
            </a:r>
          </a:p>
        </p:txBody>
      </p:sp>
      <p:sp>
        <p:nvSpPr>
          <p:cNvPr name="Freeform 8" id="8"/>
          <p:cNvSpPr/>
          <p:nvPr/>
        </p:nvSpPr>
        <p:spPr>
          <a:xfrm flipH="false" flipV="false" rot="0">
            <a:off x="-297060" y="8718195"/>
            <a:ext cx="1487448" cy="1929472"/>
          </a:xfrm>
          <a:custGeom>
            <a:avLst/>
            <a:gdLst/>
            <a:ahLst/>
            <a:cxnLst/>
            <a:rect r="r" b="b" t="t" l="l"/>
            <a:pathLst>
              <a:path h="1929472" w="1487448">
                <a:moveTo>
                  <a:pt x="0" y="0"/>
                </a:moveTo>
                <a:lnTo>
                  <a:pt x="1487448" y="0"/>
                </a:lnTo>
                <a:lnTo>
                  <a:pt x="1487448" y="1929472"/>
                </a:lnTo>
                <a:lnTo>
                  <a:pt x="0" y="192947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5400000">
            <a:off x="807907" y="-438134"/>
            <a:ext cx="764962" cy="2168706"/>
          </a:xfrm>
          <a:custGeom>
            <a:avLst/>
            <a:gdLst/>
            <a:ahLst/>
            <a:cxnLst/>
            <a:rect r="r" b="b" t="t" l="l"/>
            <a:pathLst>
              <a:path h="2168706" w="764962">
                <a:moveTo>
                  <a:pt x="0" y="0"/>
                </a:moveTo>
                <a:lnTo>
                  <a:pt x="764962" y="0"/>
                </a:lnTo>
                <a:lnTo>
                  <a:pt x="764962" y="2168706"/>
                </a:lnTo>
                <a:lnTo>
                  <a:pt x="0" y="216870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0" id="10"/>
          <p:cNvSpPr/>
          <p:nvPr/>
        </p:nvSpPr>
        <p:spPr>
          <a:xfrm flipH="true" flipV="true" rot="5400000">
            <a:off x="16239371" y="8665253"/>
            <a:ext cx="764962" cy="2168706"/>
          </a:xfrm>
          <a:custGeom>
            <a:avLst/>
            <a:gdLst/>
            <a:ahLst/>
            <a:cxnLst/>
            <a:rect r="r" b="b" t="t" l="l"/>
            <a:pathLst>
              <a:path h="2168706" w="764962">
                <a:moveTo>
                  <a:pt x="764962" y="2168706"/>
                </a:moveTo>
                <a:lnTo>
                  <a:pt x="0" y="2168706"/>
                </a:lnTo>
                <a:lnTo>
                  <a:pt x="0" y="0"/>
                </a:lnTo>
                <a:lnTo>
                  <a:pt x="764962" y="0"/>
                </a:lnTo>
                <a:lnTo>
                  <a:pt x="764962" y="2168706"/>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5815150"/>
            <a:ext cx="7071310" cy="6868010"/>
          </a:xfrm>
          <a:custGeom>
            <a:avLst/>
            <a:gdLst/>
            <a:ahLst/>
            <a:cxnLst/>
            <a:rect r="r" b="b" t="t" l="l"/>
            <a:pathLst>
              <a:path h="6868010" w="7071310">
                <a:moveTo>
                  <a:pt x="0" y="0"/>
                </a:moveTo>
                <a:lnTo>
                  <a:pt x="7071310" y="0"/>
                </a:lnTo>
                <a:lnTo>
                  <a:pt x="7071310" y="6868010"/>
                </a:lnTo>
                <a:lnTo>
                  <a:pt x="0" y="686801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45554"/>
            <a:ext cx="7071310" cy="6868010"/>
          </a:xfrm>
          <a:custGeom>
            <a:avLst/>
            <a:gdLst/>
            <a:ahLst/>
            <a:cxnLst/>
            <a:rect r="r" b="b" t="t" l="l"/>
            <a:pathLst>
              <a:path h="6868010" w="7071310">
                <a:moveTo>
                  <a:pt x="0" y="0"/>
                </a:moveTo>
                <a:lnTo>
                  <a:pt x="7071310" y="0"/>
                </a:lnTo>
                <a:lnTo>
                  <a:pt x="7071310" y="6868010"/>
                </a:lnTo>
                <a:lnTo>
                  <a:pt x="0" y="686801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6364972" y="-99442"/>
            <a:ext cx="7071310" cy="6868010"/>
          </a:xfrm>
          <a:custGeom>
            <a:avLst/>
            <a:gdLst/>
            <a:ahLst/>
            <a:cxnLst/>
            <a:rect r="r" b="b" t="t" l="l"/>
            <a:pathLst>
              <a:path h="6868010" w="7071310">
                <a:moveTo>
                  <a:pt x="0" y="0"/>
                </a:moveTo>
                <a:lnTo>
                  <a:pt x="7071310" y="0"/>
                </a:lnTo>
                <a:lnTo>
                  <a:pt x="7071310" y="6868011"/>
                </a:lnTo>
                <a:lnTo>
                  <a:pt x="0" y="686801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13816380" y="5585646"/>
            <a:ext cx="7071310" cy="6868010"/>
          </a:xfrm>
          <a:custGeom>
            <a:avLst/>
            <a:gdLst/>
            <a:ahLst/>
            <a:cxnLst/>
            <a:rect r="r" b="b" t="t" l="l"/>
            <a:pathLst>
              <a:path h="6868010" w="7071310">
                <a:moveTo>
                  <a:pt x="0" y="0"/>
                </a:moveTo>
                <a:lnTo>
                  <a:pt x="7071311" y="0"/>
                </a:lnTo>
                <a:lnTo>
                  <a:pt x="7071311" y="6868010"/>
                </a:lnTo>
                <a:lnTo>
                  <a:pt x="0" y="686801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6908190" y="5700398"/>
            <a:ext cx="7071310" cy="6868010"/>
          </a:xfrm>
          <a:custGeom>
            <a:avLst/>
            <a:gdLst/>
            <a:ahLst/>
            <a:cxnLst/>
            <a:rect r="r" b="b" t="t" l="l"/>
            <a:pathLst>
              <a:path h="6868010" w="7071310">
                <a:moveTo>
                  <a:pt x="0" y="0"/>
                </a:moveTo>
                <a:lnTo>
                  <a:pt x="7071310" y="0"/>
                </a:lnTo>
                <a:lnTo>
                  <a:pt x="7071310" y="6868010"/>
                </a:lnTo>
                <a:lnTo>
                  <a:pt x="0" y="686801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770330" y="2763102"/>
            <a:ext cx="9673516" cy="3867299"/>
          </a:xfrm>
          <a:custGeom>
            <a:avLst/>
            <a:gdLst/>
            <a:ahLst/>
            <a:cxnLst/>
            <a:rect r="r" b="b" t="t" l="l"/>
            <a:pathLst>
              <a:path h="3867299" w="9673516">
                <a:moveTo>
                  <a:pt x="0" y="0"/>
                </a:moveTo>
                <a:lnTo>
                  <a:pt x="9673515" y="0"/>
                </a:lnTo>
                <a:lnTo>
                  <a:pt x="9673515" y="3867299"/>
                </a:lnTo>
                <a:lnTo>
                  <a:pt x="0" y="386729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0">
            <a:off x="12729943" y="-153329"/>
            <a:ext cx="7071310" cy="6868010"/>
          </a:xfrm>
          <a:custGeom>
            <a:avLst/>
            <a:gdLst/>
            <a:ahLst/>
            <a:cxnLst/>
            <a:rect r="r" b="b" t="t" l="l"/>
            <a:pathLst>
              <a:path h="6868010" w="7071310">
                <a:moveTo>
                  <a:pt x="0" y="0"/>
                </a:moveTo>
                <a:lnTo>
                  <a:pt x="7071310" y="0"/>
                </a:lnTo>
                <a:lnTo>
                  <a:pt x="7071310" y="6868010"/>
                </a:lnTo>
                <a:lnTo>
                  <a:pt x="0" y="686801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9" id="9"/>
          <p:cNvSpPr txBox="true"/>
          <p:nvPr/>
        </p:nvSpPr>
        <p:spPr>
          <a:xfrm rot="0">
            <a:off x="3069059" y="615247"/>
            <a:ext cx="12149882" cy="1708151"/>
          </a:xfrm>
          <a:prstGeom prst="rect">
            <a:avLst/>
          </a:prstGeom>
        </p:spPr>
        <p:txBody>
          <a:bodyPr anchor="t" rtlCol="false" tIns="0" lIns="0" bIns="0" rIns="0">
            <a:spAutoFit/>
          </a:bodyPr>
          <a:lstStyle/>
          <a:p>
            <a:pPr algn="ctr">
              <a:lnSpc>
                <a:spcPts val="13999"/>
              </a:lnSpc>
              <a:spcBef>
                <a:spcPct val="0"/>
              </a:spcBef>
            </a:pPr>
            <a:r>
              <a:rPr lang="en-US" sz="9999">
                <a:solidFill>
                  <a:srgbClr val="23354B"/>
                </a:solidFill>
                <a:latin typeface="League Spartan"/>
                <a:ea typeface="League Spartan"/>
                <a:cs typeface="League Spartan"/>
                <a:sym typeface="League Spartan"/>
              </a:rPr>
              <a:t>Rumusan Masalah</a:t>
            </a:r>
          </a:p>
        </p:txBody>
      </p:sp>
      <p:sp>
        <p:nvSpPr>
          <p:cNvPr name="Freeform 10" id="10"/>
          <p:cNvSpPr/>
          <p:nvPr/>
        </p:nvSpPr>
        <p:spPr>
          <a:xfrm flipH="true" flipV="true" rot="10415535">
            <a:off x="-1217182" y="6975871"/>
            <a:ext cx="2951197" cy="3606751"/>
          </a:xfrm>
          <a:custGeom>
            <a:avLst/>
            <a:gdLst/>
            <a:ahLst/>
            <a:cxnLst/>
            <a:rect r="r" b="b" t="t" l="l"/>
            <a:pathLst>
              <a:path h="3606751" w="2951197">
                <a:moveTo>
                  <a:pt x="2951197" y="3606752"/>
                </a:moveTo>
                <a:lnTo>
                  <a:pt x="0" y="3606752"/>
                </a:lnTo>
                <a:lnTo>
                  <a:pt x="0" y="0"/>
                </a:lnTo>
                <a:lnTo>
                  <a:pt x="2951197" y="0"/>
                </a:lnTo>
                <a:lnTo>
                  <a:pt x="2951197" y="3606752"/>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false" rot="5400000">
            <a:off x="13504607" y="2875511"/>
            <a:ext cx="949787" cy="2692695"/>
          </a:xfrm>
          <a:custGeom>
            <a:avLst/>
            <a:gdLst/>
            <a:ahLst/>
            <a:cxnLst/>
            <a:rect r="r" b="b" t="t" l="l"/>
            <a:pathLst>
              <a:path h="2692695" w="949787">
                <a:moveTo>
                  <a:pt x="0" y="0"/>
                </a:moveTo>
                <a:lnTo>
                  <a:pt x="949787" y="0"/>
                </a:lnTo>
                <a:lnTo>
                  <a:pt x="949787" y="2692695"/>
                </a:lnTo>
                <a:lnTo>
                  <a:pt x="0" y="269269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2" id="12"/>
          <p:cNvSpPr/>
          <p:nvPr/>
        </p:nvSpPr>
        <p:spPr>
          <a:xfrm flipH="false" flipV="false" rot="0">
            <a:off x="13436282" y="-1684526"/>
            <a:ext cx="6583680" cy="4114800"/>
          </a:xfrm>
          <a:custGeom>
            <a:avLst/>
            <a:gdLst/>
            <a:ahLst/>
            <a:cxnLst/>
            <a:rect r="r" b="b" t="t" l="l"/>
            <a:pathLst>
              <a:path h="4114800" w="6583680">
                <a:moveTo>
                  <a:pt x="0" y="0"/>
                </a:moveTo>
                <a:lnTo>
                  <a:pt x="6583680" y="0"/>
                </a:lnTo>
                <a:lnTo>
                  <a:pt x="6583680"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3" id="13"/>
          <p:cNvSpPr/>
          <p:nvPr/>
        </p:nvSpPr>
        <p:spPr>
          <a:xfrm flipH="false" flipV="false" rot="0">
            <a:off x="7893185" y="6419701"/>
            <a:ext cx="9673516" cy="3867299"/>
          </a:xfrm>
          <a:custGeom>
            <a:avLst/>
            <a:gdLst/>
            <a:ahLst/>
            <a:cxnLst/>
            <a:rect r="r" b="b" t="t" l="l"/>
            <a:pathLst>
              <a:path h="3867299" w="9673516">
                <a:moveTo>
                  <a:pt x="0" y="0"/>
                </a:moveTo>
                <a:lnTo>
                  <a:pt x="9673516" y="0"/>
                </a:lnTo>
                <a:lnTo>
                  <a:pt x="9673516" y="3867299"/>
                </a:lnTo>
                <a:lnTo>
                  <a:pt x="0" y="386729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4" id="14"/>
          <p:cNvSpPr txBox="true"/>
          <p:nvPr/>
        </p:nvSpPr>
        <p:spPr>
          <a:xfrm rot="0">
            <a:off x="1754106" y="3266852"/>
            <a:ext cx="7801212" cy="2400300"/>
          </a:xfrm>
          <a:prstGeom prst="rect">
            <a:avLst/>
          </a:prstGeom>
        </p:spPr>
        <p:txBody>
          <a:bodyPr anchor="t" rtlCol="false" tIns="0" lIns="0" bIns="0" rIns="0">
            <a:spAutoFit/>
          </a:bodyPr>
          <a:lstStyle/>
          <a:p>
            <a:pPr algn="just">
              <a:lnSpc>
                <a:spcPts val="6300"/>
              </a:lnSpc>
              <a:spcBef>
                <a:spcPct val="0"/>
              </a:spcBef>
            </a:pPr>
            <a:r>
              <a:rPr lang="en-US" sz="4500">
                <a:solidFill>
                  <a:srgbClr val="FFFFFF"/>
                </a:solidFill>
                <a:latin typeface="Arimo"/>
                <a:ea typeface="Arimo"/>
                <a:cs typeface="Arimo"/>
                <a:sym typeface="Arimo"/>
              </a:rPr>
              <a:t>Lorem ipsum dolor sit amet, consectetur adipiscing elit, sed do eiusmod tempor ?</a:t>
            </a:r>
          </a:p>
        </p:txBody>
      </p:sp>
      <p:sp>
        <p:nvSpPr>
          <p:cNvPr name="TextBox 15" id="15"/>
          <p:cNvSpPr txBox="true"/>
          <p:nvPr/>
        </p:nvSpPr>
        <p:spPr>
          <a:xfrm rot="0">
            <a:off x="9144000" y="7019851"/>
            <a:ext cx="7801212" cy="2400300"/>
          </a:xfrm>
          <a:prstGeom prst="rect">
            <a:avLst/>
          </a:prstGeom>
        </p:spPr>
        <p:txBody>
          <a:bodyPr anchor="t" rtlCol="false" tIns="0" lIns="0" bIns="0" rIns="0">
            <a:spAutoFit/>
          </a:bodyPr>
          <a:lstStyle/>
          <a:p>
            <a:pPr algn="just">
              <a:lnSpc>
                <a:spcPts val="6300"/>
              </a:lnSpc>
              <a:spcBef>
                <a:spcPct val="0"/>
              </a:spcBef>
            </a:pPr>
            <a:r>
              <a:rPr lang="en-US" sz="4500">
                <a:solidFill>
                  <a:srgbClr val="FFFFFF"/>
                </a:solidFill>
                <a:latin typeface="Arimo"/>
                <a:ea typeface="Arimo"/>
                <a:cs typeface="Arimo"/>
                <a:sym typeface="Arimo"/>
              </a:rPr>
              <a:t>Lorem ipsum dolor sit amet, consectetur adipiscing elit, sed do eiusmod tempor ?</a:t>
            </a:r>
          </a:p>
        </p:txBody>
      </p:sp>
      <p:sp>
        <p:nvSpPr>
          <p:cNvPr name="Freeform 16" id="16"/>
          <p:cNvSpPr/>
          <p:nvPr/>
        </p:nvSpPr>
        <p:spPr>
          <a:xfrm flipH="false" flipV="false" rot="5400000">
            <a:off x="3940513" y="6532110"/>
            <a:ext cx="949787" cy="2692695"/>
          </a:xfrm>
          <a:custGeom>
            <a:avLst/>
            <a:gdLst/>
            <a:ahLst/>
            <a:cxnLst/>
            <a:rect r="r" b="b" t="t" l="l"/>
            <a:pathLst>
              <a:path h="2692695" w="949787">
                <a:moveTo>
                  <a:pt x="0" y="0"/>
                </a:moveTo>
                <a:lnTo>
                  <a:pt x="949787" y="0"/>
                </a:lnTo>
                <a:lnTo>
                  <a:pt x="949787" y="2692695"/>
                </a:lnTo>
                <a:lnTo>
                  <a:pt x="0" y="269269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23354B"/>
        </a:solidFill>
      </p:bgPr>
    </p:bg>
    <p:spTree>
      <p:nvGrpSpPr>
        <p:cNvPr id="1" name=""/>
        <p:cNvGrpSpPr/>
        <p:nvPr/>
      </p:nvGrpSpPr>
      <p:grpSpPr>
        <a:xfrm>
          <a:off x="0" y="0"/>
          <a:ext cx="0" cy="0"/>
          <a:chOff x="0" y="0"/>
          <a:chExt cx="0" cy="0"/>
        </a:xfrm>
      </p:grpSpPr>
      <p:sp>
        <p:nvSpPr>
          <p:cNvPr name="Freeform 2" id="2"/>
          <p:cNvSpPr/>
          <p:nvPr/>
        </p:nvSpPr>
        <p:spPr>
          <a:xfrm flipH="false" flipV="false" rot="0">
            <a:off x="-437245" y="-273117"/>
            <a:ext cx="19027750" cy="10703110"/>
          </a:xfrm>
          <a:custGeom>
            <a:avLst/>
            <a:gdLst/>
            <a:ahLst/>
            <a:cxnLst/>
            <a:rect r="r" b="b" t="t" l="l"/>
            <a:pathLst>
              <a:path h="10703110" w="19027750">
                <a:moveTo>
                  <a:pt x="0" y="0"/>
                </a:moveTo>
                <a:lnTo>
                  <a:pt x="19027750" y="0"/>
                </a:lnTo>
                <a:lnTo>
                  <a:pt x="19027750" y="10703109"/>
                </a:lnTo>
                <a:lnTo>
                  <a:pt x="0" y="10703109"/>
                </a:lnTo>
                <a:lnTo>
                  <a:pt x="0" y="0"/>
                </a:lnTo>
                <a:close/>
              </a:path>
            </a:pathLst>
          </a:custGeom>
          <a:blipFill>
            <a:blip r:embed="rId2">
              <a:alphaModFix amt="6000"/>
              <a:extLst>
                <a:ext uri="{96DAC541-7B7A-43D3-8B79-37D633B846F1}">
                  <asvg:svgBlip xmlns:asvg="http://schemas.microsoft.com/office/drawing/2016/SVG/main" r:embed="rId3"/>
                </a:ext>
              </a:extLst>
            </a:blip>
            <a:stretch>
              <a:fillRect l="0" t="-69598" r="0" b="-1068"/>
            </a:stretch>
          </a:blipFill>
        </p:spPr>
      </p:sp>
      <p:grpSp>
        <p:nvGrpSpPr>
          <p:cNvPr name="Group 3" id="3"/>
          <p:cNvGrpSpPr/>
          <p:nvPr/>
        </p:nvGrpSpPr>
        <p:grpSpPr>
          <a:xfrm rot="0">
            <a:off x="1028700" y="2830245"/>
            <a:ext cx="16230600" cy="2313255"/>
            <a:chOff x="0" y="0"/>
            <a:chExt cx="4274726" cy="609252"/>
          </a:xfrm>
        </p:grpSpPr>
        <p:sp>
          <p:nvSpPr>
            <p:cNvPr name="Freeform 4" id="4"/>
            <p:cNvSpPr/>
            <p:nvPr/>
          </p:nvSpPr>
          <p:spPr>
            <a:xfrm flipH="false" flipV="false" rot="0">
              <a:off x="0" y="0"/>
              <a:ext cx="4274726" cy="609252"/>
            </a:xfrm>
            <a:custGeom>
              <a:avLst/>
              <a:gdLst/>
              <a:ahLst/>
              <a:cxnLst/>
              <a:rect r="r" b="b" t="t" l="l"/>
              <a:pathLst>
                <a:path h="609252" w="4274726">
                  <a:moveTo>
                    <a:pt x="47700" y="0"/>
                  </a:moveTo>
                  <a:lnTo>
                    <a:pt x="4227026" y="0"/>
                  </a:lnTo>
                  <a:cubicBezTo>
                    <a:pt x="4239677" y="0"/>
                    <a:pt x="4251809" y="5025"/>
                    <a:pt x="4260755" y="13971"/>
                  </a:cubicBezTo>
                  <a:cubicBezTo>
                    <a:pt x="4269700" y="22916"/>
                    <a:pt x="4274726" y="35049"/>
                    <a:pt x="4274726" y="47700"/>
                  </a:cubicBezTo>
                  <a:lnTo>
                    <a:pt x="4274726" y="561553"/>
                  </a:lnTo>
                  <a:cubicBezTo>
                    <a:pt x="4274726" y="574204"/>
                    <a:pt x="4269700" y="586336"/>
                    <a:pt x="4260755" y="595282"/>
                  </a:cubicBezTo>
                  <a:cubicBezTo>
                    <a:pt x="4251809" y="604227"/>
                    <a:pt x="4239677" y="609252"/>
                    <a:pt x="4227026" y="609252"/>
                  </a:cubicBezTo>
                  <a:lnTo>
                    <a:pt x="47700" y="609252"/>
                  </a:lnTo>
                  <a:cubicBezTo>
                    <a:pt x="35049" y="609252"/>
                    <a:pt x="22916" y="604227"/>
                    <a:pt x="13971" y="595282"/>
                  </a:cubicBezTo>
                  <a:cubicBezTo>
                    <a:pt x="5025" y="586336"/>
                    <a:pt x="0" y="574204"/>
                    <a:pt x="0" y="561553"/>
                  </a:cubicBezTo>
                  <a:lnTo>
                    <a:pt x="0" y="47700"/>
                  </a:lnTo>
                  <a:cubicBezTo>
                    <a:pt x="0" y="35049"/>
                    <a:pt x="5025" y="22916"/>
                    <a:pt x="13971" y="13971"/>
                  </a:cubicBezTo>
                  <a:cubicBezTo>
                    <a:pt x="22916" y="5025"/>
                    <a:pt x="35049" y="0"/>
                    <a:pt x="47700" y="0"/>
                  </a:cubicBezTo>
                  <a:close/>
                </a:path>
              </a:pathLst>
            </a:custGeom>
            <a:solidFill>
              <a:srgbClr val="FFFFFF"/>
            </a:solidFill>
            <a:ln cap="rnd">
              <a:noFill/>
              <a:prstDash val="solid"/>
              <a:round/>
            </a:ln>
          </p:spPr>
        </p:sp>
        <p:sp>
          <p:nvSpPr>
            <p:cNvPr name="TextBox 5" id="5"/>
            <p:cNvSpPr txBox="true"/>
            <p:nvPr/>
          </p:nvSpPr>
          <p:spPr>
            <a:xfrm>
              <a:off x="0" y="-47625"/>
              <a:ext cx="4274726" cy="656877"/>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6621852" y="0"/>
            <a:ext cx="1487448" cy="1929472"/>
          </a:xfrm>
          <a:custGeom>
            <a:avLst/>
            <a:gdLst/>
            <a:ahLst/>
            <a:cxnLst/>
            <a:rect r="r" b="b" t="t" l="l"/>
            <a:pathLst>
              <a:path h="1929472" w="1487448">
                <a:moveTo>
                  <a:pt x="0" y="0"/>
                </a:moveTo>
                <a:lnTo>
                  <a:pt x="1487448" y="0"/>
                </a:lnTo>
                <a:lnTo>
                  <a:pt x="1487448" y="1929472"/>
                </a:lnTo>
                <a:lnTo>
                  <a:pt x="0" y="192947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0" y="8716125"/>
            <a:ext cx="1487448" cy="1929472"/>
          </a:xfrm>
          <a:custGeom>
            <a:avLst/>
            <a:gdLst/>
            <a:ahLst/>
            <a:cxnLst/>
            <a:rect r="r" b="b" t="t" l="l"/>
            <a:pathLst>
              <a:path h="1929472" w="1487448">
                <a:moveTo>
                  <a:pt x="0" y="0"/>
                </a:moveTo>
                <a:lnTo>
                  <a:pt x="1487448" y="0"/>
                </a:lnTo>
                <a:lnTo>
                  <a:pt x="1487448" y="1929472"/>
                </a:lnTo>
                <a:lnTo>
                  <a:pt x="0" y="192947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5400000">
            <a:off x="807907" y="-438134"/>
            <a:ext cx="764962" cy="2168706"/>
          </a:xfrm>
          <a:custGeom>
            <a:avLst/>
            <a:gdLst/>
            <a:ahLst/>
            <a:cxnLst/>
            <a:rect r="r" b="b" t="t" l="l"/>
            <a:pathLst>
              <a:path h="2168706" w="764962">
                <a:moveTo>
                  <a:pt x="0" y="0"/>
                </a:moveTo>
                <a:lnTo>
                  <a:pt x="764962" y="0"/>
                </a:lnTo>
                <a:lnTo>
                  <a:pt x="764962" y="2168706"/>
                </a:lnTo>
                <a:lnTo>
                  <a:pt x="0" y="216870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9" id="9"/>
          <p:cNvGrpSpPr/>
          <p:nvPr/>
        </p:nvGrpSpPr>
        <p:grpSpPr>
          <a:xfrm rot="0">
            <a:off x="1028700" y="5774220"/>
            <a:ext cx="16230600" cy="2313255"/>
            <a:chOff x="0" y="0"/>
            <a:chExt cx="4274726" cy="609252"/>
          </a:xfrm>
        </p:grpSpPr>
        <p:sp>
          <p:nvSpPr>
            <p:cNvPr name="Freeform 10" id="10"/>
            <p:cNvSpPr/>
            <p:nvPr/>
          </p:nvSpPr>
          <p:spPr>
            <a:xfrm flipH="false" flipV="false" rot="0">
              <a:off x="0" y="0"/>
              <a:ext cx="4274726" cy="609252"/>
            </a:xfrm>
            <a:custGeom>
              <a:avLst/>
              <a:gdLst/>
              <a:ahLst/>
              <a:cxnLst/>
              <a:rect r="r" b="b" t="t" l="l"/>
              <a:pathLst>
                <a:path h="609252" w="4274726">
                  <a:moveTo>
                    <a:pt x="47700" y="0"/>
                  </a:moveTo>
                  <a:lnTo>
                    <a:pt x="4227026" y="0"/>
                  </a:lnTo>
                  <a:cubicBezTo>
                    <a:pt x="4239677" y="0"/>
                    <a:pt x="4251809" y="5025"/>
                    <a:pt x="4260755" y="13971"/>
                  </a:cubicBezTo>
                  <a:cubicBezTo>
                    <a:pt x="4269700" y="22916"/>
                    <a:pt x="4274726" y="35049"/>
                    <a:pt x="4274726" y="47700"/>
                  </a:cubicBezTo>
                  <a:lnTo>
                    <a:pt x="4274726" y="561553"/>
                  </a:lnTo>
                  <a:cubicBezTo>
                    <a:pt x="4274726" y="574204"/>
                    <a:pt x="4269700" y="586336"/>
                    <a:pt x="4260755" y="595282"/>
                  </a:cubicBezTo>
                  <a:cubicBezTo>
                    <a:pt x="4251809" y="604227"/>
                    <a:pt x="4239677" y="609252"/>
                    <a:pt x="4227026" y="609252"/>
                  </a:cubicBezTo>
                  <a:lnTo>
                    <a:pt x="47700" y="609252"/>
                  </a:lnTo>
                  <a:cubicBezTo>
                    <a:pt x="35049" y="609252"/>
                    <a:pt x="22916" y="604227"/>
                    <a:pt x="13971" y="595282"/>
                  </a:cubicBezTo>
                  <a:cubicBezTo>
                    <a:pt x="5025" y="586336"/>
                    <a:pt x="0" y="574204"/>
                    <a:pt x="0" y="561553"/>
                  </a:cubicBezTo>
                  <a:lnTo>
                    <a:pt x="0" y="47700"/>
                  </a:lnTo>
                  <a:cubicBezTo>
                    <a:pt x="0" y="35049"/>
                    <a:pt x="5025" y="22916"/>
                    <a:pt x="13971" y="13971"/>
                  </a:cubicBezTo>
                  <a:cubicBezTo>
                    <a:pt x="22916" y="5025"/>
                    <a:pt x="35049" y="0"/>
                    <a:pt x="47700" y="0"/>
                  </a:cubicBezTo>
                  <a:close/>
                </a:path>
              </a:pathLst>
            </a:custGeom>
            <a:solidFill>
              <a:srgbClr val="FFFFFF"/>
            </a:solidFill>
          </p:spPr>
        </p:sp>
        <p:sp>
          <p:nvSpPr>
            <p:cNvPr name="TextBox 11" id="11"/>
            <p:cNvSpPr txBox="true"/>
            <p:nvPr/>
          </p:nvSpPr>
          <p:spPr>
            <a:xfrm>
              <a:off x="0" y="-47625"/>
              <a:ext cx="4274726" cy="656877"/>
            </a:xfrm>
            <a:prstGeom prst="rect">
              <a:avLst/>
            </a:prstGeom>
          </p:spPr>
          <p:txBody>
            <a:bodyPr anchor="ctr" rtlCol="false" tIns="50800" lIns="50800" bIns="50800" rIns="50800"/>
            <a:lstStyle/>
            <a:p>
              <a:pPr algn="ctr">
                <a:lnSpc>
                  <a:spcPts val="2659"/>
                </a:lnSpc>
              </a:pPr>
            </a:p>
          </p:txBody>
        </p:sp>
      </p:grpSp>
      <p:sp>
        <p:nvSpPr>
          <p:cNvPr name="TextBox 12" id="12"/>
          <p:cNvSpPr txBox="true"/>
          <p:nvPr/>
        </p:nvSpPr>
        <p:spPr>
          <a:xfrm rot="0">
            <a:off x="1689600" y="2819107"/>
            <a:ext cx="14774060" cy="2259330"/>
          </a:xfrm>
          <a:prstGeom prst="rect">
            <a:avLst/>
          </a:prstGeom>
        </p:spPr>
        <p:txBody>
          <a:bodyPr anchor="t" rtlCol="false" tIns="0" lIns="0" bIns="0" rIns="0">
            <a:spAutoFit/>
          </a:bodyPr>
          <a:lstStyle/>
          <a:p>
            <a:pPr algn="just">
              <a:lnSpc>
                <a:spcPts val="5985"/>
              </a:lnSpc>
            </a:pPr>
            <a:r>
              <a:rPr lang="en-US" sz="4500">
                <a:solidFill>
                  <a:srgbClr val="23354B"/>
                </a:solidFill>
                <a:latin typeface="Arimo"/>
                <a:ea typeface="Arimo"/>
                <a:cs typeface="Arimo"/>
                <a:sym typeface="Arimo"/>
              </a:rPr>
              <a:t>Lorem ipsum dolor sit amet, consectetur adipiscing elit, sed do eiusmod tempor incididunt ut labore et dolore magna aliqua. </a:t>
            </a:r>
          </a:p>
        </p:txBody>
      </p:sp>
      <p:sp>
        <p:nvSpPr>
          <p:cNvPr name="TextBox 13" id="13"/>
          <p:cNvSpPr txBox="true"/>
          <p:nvPr/>
        </p:nvSpPr>
        <p:spPr>
          <a:xfrm rot="0">
            <a:off x="3364904" y="838200"/>
            <a:ext cx="11423452" cy="1708151"/>
          </a:xfrm>
          <a:prstGeom prst="rect">
            <a:avLst/>
          </a:prstGeom>
        </p:spPr>
        <p:txBody>
          <a:bodyPr anchor="t" rtlCol="false" tIns="0" lIns="0" bIns="0" rIns="0">
            <a:spAutoFit/>
          </a:bodyPr>
          <a:lstStyle/>
          <a:p>
            <a:pPr algn="ctr">
              <a:lnSpc>
                <a:spcPts val="13999"/>
              </a:lnSpc>
              <a:spcBef>
                <a:spcPct val="0"/>
              </a:spcBef>
            </a:pPr>
            <a:r>
              <a:rPr lang="en-US" sz="9999">
                <a:solidFill>
                  <a:srgbClr val="FFFFFF"/>
                </a:solidFill>
                <a:latin typeface="League Spartan"/>
                <a:ea typeface="League Spartan"/>
                <a:cs typeface="League Spartan"/>
                <a:sym typeface="League Spartan"/>
              </a:rPr>
              <a:t>Tujuan Penelitian</a:t>
            </a:r>
          </a:p>
        </p:txBody>
      </p:sp>
      <p:sp>
        <p:nvSpPr>
          <p:cNvPr name="TextBox 14" id="14"/>
          <p:cNvSpPr txBox="true"/>
          <p:nvPr/>
        </p:nvSpPr>
        <p:spPr>
          <a:xfrm rot="0">
            <a:off x="1689600" y="5698020"/>
            <a:ext cx="14774060" cy="2259330"/>
          </a:xfrm>
          <a:prstGeom prst="rect">
            <a:avLst/>
          </a:prstGeom>
        </p:spPr>
        <p:txBody>
          <a:bodyPr anchor="t" rtlCol="false" tIns="0" lIns="0" bIns="0" rIns="0">
            <a:spAutoFit/>
          </a:bodyPr>
          <a:lstStyle/>
          <a:p>
            <a:pPr algn="just">
              <a:lnSpc>
                <a:spcPts val="5985"/>
              </a:lnSpc>
            </a:pPr>
            <a:r>
              <a:rPr lang="en-US" sz="4500">
                <a:solidFill>
                  <a:srgbClr val="23354B"/>
                </a:solidFill>
                <a:latin typeface="Arimo"/>
                <a:ea typeface="Arimo"/>
                <a:cs typeface="Arimo"/>
                <a:sym typeface="Arimo"/>
              </a:rPr>
              <a:t>Lorem ipsum dolor sit amet, consectetur adipiscing elit, sed do eiusmod tempor incididunt ut labore et dolore magna aliqua. </a:t>
            </a:r>
          </a:p>
        </p:txBody>
      </p:sp>
      <p:sp>
        <p:nvSpPr>
          <p:cNvPr name="Freeform 15" id="15"/>
          <p:cNvSpPr/>
          <p:nvPr/>
        </p:nvSpPr>
        <p:spPr>
          <a:xfrm flipH="false" flipV="false" rot="5400000">
            <a:off x="15155018" y="8347628"/>
            <a:ext cx="764962" cy="2168706"/>
          </a:xfrm>
          <a:custGeom>
            <a:avLst/>
            <a:gdLst/>
            <a:ahLst/>
            <a:cxnLst/>
            <a:rect r="r" b="b" t="t" l="l"/>
            <a:pathLst>
              <a:path h="2168706" w="764962">
                <a:moveTo>
                  <a:pt x="0" y="0"/>
                </a:moveTo>
                <a:lnTo>
                  <a:pt x="764961" y="0"/>
                </a:lnTo>
                <a:lnTo>
                  <a:pt x="764961" y="2168706"/>
                </a:lnTo>
                <a:lnTo>
                  <a:pt x="0" y="216870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5815150"/>
            <a:ext cx="7071310" cy="6868010"/>
          </a:xfrm>
          <a:custGeom>
            <a:avLst/>
            <a:gdLst/>
            <a:ahLst/>
            <a:cxnLst/>
            <a:rect r="r" b="b" t="t" l="l"/>
            <a:pathLst>
              <a:path h="6868010" w="7071310">
                <a:moveTo>
                  <a:pt x="0" y="0"/>
                </a:moveTo>
                <a:lnTo>
                  <a:pt x="7071310" y="0"/>
                </a:lnTo>
                <a:lnTo>
                  <a:pt x="7071310" y="6868010"/>
                </a:lnTo>
                <a:lnTo>
                  <a:pt x="0" y="686801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45554"/>
            <a:ext cx="7071310" cy="6868010"/>
          </a:xfrm>
          <a:custGeom>
            <a:avLst/>
            <a:gdLst/>
            <a:ahLst/>
            <a:cxnLst/>
            <a:rect r="r" b="b" t="t" l="l"/>
            <a:pathLst>
              <a:path h="6868010" w="7071310">
                <a:moveTo>
                  <a:pt x="0" y="0"/>
                </a:moveTo>
                <a:lnTo>
                  <a:pt x="7071310" y="0"/>
                </a:lnTo>
                <a:lnTo>
                  <a:pt x="7071310" y="6868010"/>
                </a:lnTo>
                <a:lnTo>
                  <a:pt x="0" y="686801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6364972" y="-99442"/>
            <a:ext cx="7071310" cy="6868010"/>
          </a:xfrm>
          <a:custGeom>
            <a:avLst/>
            <a:gdLst/>
            <a:ahLst/>
            <a:cxnLst/>
            <a:rect r="r" b="b" t="t" l="l"/>
            <a:pathLst>
              <a:path h="6868010" w="7071310">
                <a:moveTo>
                  <a:pt x="0" y="0"/>
                </a:moveTo>
                <a:lnTo>
                  <a:pt x="7071310" y="0"/>
                </a:lnTo>
                <a:lnTo>
                  <a:pt x="7071310" y="6868011"/>
                </a:lnTo>
                <a:lnTo>
                  <a:pt x="0" y="686801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13816380" y="5585646"/>
            <a:ext cx="7071310" cy="6868010"/>
          </a:xfrm>
          <a:custGeom>
            <a:avLst/>
            <a:gdLst/>
            <a:ahLst/>
            <a:cxnLst/>
            <a:rect r="r" b="b" t="t" l="l"/>
            <a:pathLst>
              <a:path h="6868010" w="7071310">
                <a:moveTo>
                  <a:pt x="0" y="0"/>
                </a:moveTo>
                <a:lnTo>
                  <a:pt x="7071311" y="0"/>
                </a:lnTo>
                <a:lnTo>
                  <a:pt x="7071311" y="6868010"/>
                </a:lnTo>
                <a:lnTo>
                  <a:pt x="0" y="686801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6908190" y="5700398"/>
            <a:ext cx="7071310" cy="6868010"/>
          </a:xfrm>
          <a:custGeom>
            <a:avLst/>
            <a:gdLst/>
            <a:ahLst/>
            <a:cxnLst/>
            <a:rect r="r" b="b" t="t" l="l"/>
            <a:pathLst>
              <a:path h="6868010" w="7071310">
                <a:moveTo>
                  <a:pt x="0" y="0"/>
                </a:moveTo>
                <a:lnTo>
                  <a:pt x="7071310" y="0"/>
                </a:lnTo>
                <a:lnTo>
                  <a:pt x="7071310" y="6868010"/>
                </a:lnTo>
                <a:lnTo>
                  <a:pt x="0" y="686801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13436282" y="-1684526"/>
            <a:ext cx="6583680" cy="4114800"/>
          </a:xfrm>
          <a:custGeom>
            <a:avLst/>
            <a:gdLst/>
            <a:ahLst/>
            <a:cxnLst/>
            <a:rect r="r" b="b" t="t" l="l"/>
            <a:pathLst>
              <a:path h="4114800" w="6583680">
                <a:moveTo>
                  <a:pt x="0" y="0"/>
                </a:moveTo>
                <a:lnTo>
                  <a:pt x="6583680" y="0"/>
                </a:lnTo>
                <a:lnTo>
                  <a:pt x="6583680"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0">
            <a:off x="12729943" y="-153329"/>
            <a:ext cx="7071310" cy="6868010"/>
          </a:xfrm>
          <a:custGeom>
            <a:avLst/>
            <a:gdLst/>
            <a:ahLst/>
            <a:cxnLst/>
            <a:rect r="r" b="b" t="t" l="l"/>
            <a:pathLst>
              <a:path h="6868010" w="7071310">
                <a:moveTo>
                  <a:pt x="0" y="0"/>
                </a:moveTo>
                <a:lnTo>
                  <a:pt x="7071310" y="0"/>
                </a:lnTo>
                <a:lnTo>
                  <a:pt x="7071310" y="6868010"/>
                </a:lnTo>
                <a:lnTo>
                  <a:pt x="0" y="686801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9" id="9"/>
          <p:cNvSpPr txBox="true"/>
          <p:nvPr/>
        </p:nvSpPr>
        <p:spPr>
          <a:xfrm rot="0">
            <a:off x="2875434" y="615247"/>
            <a:ext cx="12537132" cy="1708151"/>
          </a:xfrm>
          <a:prstGeom prst="rect">
            <a:avLst/>
          </a:prstGeom>
        </p:spPr>
        <p:txBody>
          <a:bodyPr anchor="t" rtlCol="false" tIns="0" lIns="0" bIns="0" rIns="0">
            <a:spAutoFit/>
          </a:bodyPr>
          <a:lstStyle/>
          <a:p>
            <a:pPr algn="ctr">
              <a:lnSpc>
                <a:spcPts val="13999"/>
              </a:lnSpc>
              <a:spcBef>
                <a:spcPct val="0"/>
              </a:spcBef>
            </a:pPr>
            <a:r>
              <a:rPr lang="en-US" sz="9999">
                <a:solidFill>
                  <a:srgbClr val="23354B"/>
                </a:solidFill>
                <a:latin typeface="League Spartan"/>
                <a:ea typeface="League Spartan"/>
                <a:cs typeface="League Spartan"/>
                <a:sym typeface="League Spartan"/>
              </a:rPr>
              <a:t>Manfaat Penelitian</a:t>
            </a:r>
          </a:p>
        </p:txBody>
      </p:sp>
      <p:sp>
        <p:nvSpPr>
          <p:cNvPr name="Freeform 10" id="10"/>
          <p:cNvSpPr/>
          <p:nvPr/>
        </p:nvSpPr>
        <p:spPr>
          <a:xfrm flipH="true" flipV="true" rot="10415535">
            <a:off x="-1217182" y="6975871"/>
            <a:ext cx="2951197" cy="3606751"/>
          </a:xfrm>
          <a:custGeom>
            <a:avLst/>
            <a:gdLst/>
            <a:ahLst/>
            <a:cxnLst/>
            <a:rect r="r" b="b" t="t" l="l"/>
            <a:pathLst>
              <a:path h="3606751" w="2951197">
                <a:moveTo>
                  <a:pt x="2951197" y="3606752"/>
                </a:moveTo>
                <a:lnTo>
                  <a:pt x="0" y="3606752"/>
                </a:lnTo>
                <a:lnTo>
                  <a:pt x="0" y="0"/>
                </a:lnTo>
                <a:lnTo>
                  <a:pt x="2951197" y="0"/>
                </a:lnTo>
                <a:lnTo>
                  <a:pt x="2951197" y="3606752"/>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false" rot="5400000">
            <a:off x="15790705" y="8427861"/>
            <a:ext cx="949787" cy="2692695"/>
          </a:xfrm>
          <a:custGeom>
            <a:avLst/>
            <a:gdLst/>
            <a:ahLst/>
            <a:cxnLst/>
            <a:rect r="r" b="b" t="t" l="l"/>
            <a:pathLst>
              <a:path h="2692695" w="949787">
                <a:moveTo>
                  <a:pt x="0" y="0"/>
                </a:moveTo>
                <a:lnTo>
                  <a:pt x="949787" y="0"/>
                </a:lnTo>
                <a:lnTo>
                  <a:pt x="949787" y="2692695"/>
                </a:lnTo>
                <a:lnTo>
                  <a:pt x="0" y="269269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2" id="12"/>
          <p:cNvSpPr/>
          <p:nvPr/>
        </p:nvSpPr>
        <p:spPr>
          <a:xfrm flipH="false" flipV="false" rot="0">
            <a:off x="1028700" y="2101481"/>
            <a:ext cx="7224104" cy="7197834"/>
          </a:xfrm>
          <a:custGeom>
            <a:avLst/>
            <a:gdLst/>
            <a:ahLst/>
            <a:cxnLst/>
            <a:rect r="r" b="b" t="t" l="l"/>
            <a:pathLst>
              <a:path h="7197834" w="7224104">
                <a:moveTo>
                  <a:pt x="0" y="0"/>
                </a:moveTo>
                <a:lnTo>
                  <a:pt x="7224104" y="0"/>
                </a:lnTo>
                <a:lnTo>
                  <a:pt x="7224104" y="7197834"/>
                </a:lnTo>
                <a:lnTo>
                  <a:pt x="0" y="7197834"/>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3" id="13"/>
          <p:cNvSpPr/>
          <p:nvPr/>
        </p:nvSpPr>
        <p:spPr>
          <a:xfrm flipH="false" flipV="false" rot="0">
            <a:off x="9900627" y="2129983"/>
            <a:ext cx="7224104" cy="7197834"/>
          </a:xfrm>
          <a:custGeom>
            <a:avLst/>
            <a:gdLst/>
            <a:ahLst/>
            <a:cxnLst/>
            <a:rect r="r" b="b" t="t" l="l"/>
            <a:pathLst>
              <a:path h="7197834" w="7224104">
                <a:moveTo>
                  <a:pt x="0" y="0"/>
                </a:moveTo>
                <a:lnTo>
                  <a:pt x="7224103" y="0"/>
                </a:lnTo>
                <a:lnTo>
                  <a:pt x="7224103" y="7197834"/>
                </a:lnTo>
                <a:lnTo>
                  <a:pt x="0" y="7197834"/>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4" id="14"/>
          <p:cNvSpPr txBox="true"/>
          <p:nvPr/>
        </p:nvSpPr>
        <p:spPr>
          <a:xfrm rot="0">
            <a:off x="11702247" y="3407344"/>
            <a:ext cx="3710319" cy="4800600"/>
          </a:xfrm>
          <a:prstGeom prst="rect">
            <a:avLst/>
          </a:prstGeom>
        </p:spPr>
        <p:txBody>
          <a:bodyPr anchor="t" rtlCol="false" tIns="0" lIns="0" bIns="0" rIns="0">
            <a:spAutoFit/>
          </a:bodyPr>
          <a:lstStyle/>
          <a:p>
            <a:pPr algn="ctr">
              <a:lnSpc>
                <a:spcPts val="6300"/>
              </a:lnSpc>
              <a:spcBef>
                <a:spcPct val="0"/>
              </a:spcBef>
            </a:pPr>
            <a:r>
              <a:rPr lang="en-US" sz="4500">
                <a:solidFill>
                  <a:srgbClr val="FFFFFF"/>
                </a:solidFill>
                <a:latin typeface="Arimo"/>
                <a:ea typeface="Arimo"/>
                <a:cs typeface="Arimo"/>
                <a:sym typeface="Arimo"/>
              </a:rPr>
              <a:t>Lorem ipsum dolor sit amet, consectetur adipiscing elit, sed do eiusmod.</a:t>
            </a:r>
          </a:p>
        </p:txBody>
      </p:sp>
      <p:sp>
        <p:nvSpPr>
          <p:cNvPr name="TextBox 15" id="15"/>
          <p:cNvSpPr txBox="true"/>
          <p:nvPr/>
        </p:nvSpPr>
        <p:spPr>
          <a:xfrm rot="0">
            <a:off x="2785592" y="3357700"/>
            <a:ext cx="3710319" cy="4800600"/>
          </a:xfrm>
          <a:prstGeom prst="rect">
            <a:avLst/>
          </a:prstGeom>
        </p:spPr>
        <p:txBody>
          <a:bodyPr anchor="t" rtlCol="false" tIns="0" lIns="0" bIns="0" rIns="0">
            <a:spAutoFit/>
          </a:bodyPr>
          <a:lstStyle/>
          <a:p>
            <a:pPr algn="ctr">
              <a:lnSpc>
                <a:spcPts val="6300"/>
              </a:lnSpc>
              <a:spcBef>
                <a:spcPct val="0"/>
              </a:spcBef>
            </a:pPr>
            <a:r>
              <a:rPr lang="en-US" sz="4500">
                <a:solidFill>
                  <a:srgbClr val="FFFFFF"/>
                </a:solidFill>
                <a:latin typeface="Arimo"/>
                <a:ea typeface="Arimo"/>
                <a:cs typeface="Arimo"/>
                <a:sym typeface="Arimo"/>
              </a:rPr>
              <a:t>Lorem ipsum dolor sit amet, consectetur adipiscing elit, sed do eiusmod.</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23354B"/>
        </a:solidFill>
      </p:bgPr>
    </p:bg>
    <p:spTree>
      <p:nvGrpSpPr>
        <p:cNvPr id="1" name=""/>
        <p:cNvGrpSpPr/>
        <p:nvPr/>
      </p:nvGrpSpPr>
      <p:grpSpPr>
        <a:xfrm>
          <a:off x="0" y="0"/>
          <a:ext cx="0" cy="0"/>
          <a:chOff x="0" y="0"/>
          <a:chExt cx="0" cy="0"/>
        </a:xfrm>
      </p:grpSpPr>
      <p:sp>
        <p:nvSpPr>
          <p:cNvPr name="Freeform 2" id="2"/>
          <p:cNvSpPr/>
          <p:nvPr/>
        </p:nvSpPr>
        <p:spPr>
          <a:xfrm flipH="false" flipV="false" rot="0">
            <a:off x="15537499" y="408799"/>
            <a:ext cx="1487448" cy="1929472"/>
          </a:xfrm>
          <a:custGeom>
            <a:avLst/>
            <a:gdLst/>
            <a:ahLst/>
            <a:cxnLst/>
            <a:rect r="r" b="b" t="t" l="l"/>
            <a:pathLst>
              <a:path h="1929472" w="1487448">
                <a:moveTo>
                  <a:pt x="0" y="0"/>
                </a:moveTo>
                <a:lnTo>
                  <a:pt x="1487447" y="0"/>
                </a:lnTo>
                <a:lnTo>
                  <a:pt x="1487447" y="1929472"/>
                </a:lnTo>
                <a:lnTo>
                  <a:pt x="0" y="192947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787293" y="7753458"/>
            <a:ext cx="1487448" cy="1929472"/>
          </a:xfrm>
          <a:custGeom>
            <a:avLst/>
            <a:gdLst/>
            <a:ahLst/>
            <a:cxnLst/>
            <a:rect r="r" b="b" t="t" l="l"/>
            <a:pathLst>
              <a:path h="1929472" w="1487448">
                <a:moveTo>
                  <a:pt x="0" y="0"/>
                </a:moveTo>
                <a:lnTo>
                  <a:pt x="1487448" y="0"/>
                </a:lnTo>
                <a:lnTo>
                  <a:pt x="1487448" y="1929473"/>
                </a:lnTo>
                <a:lnTo>
                  <a:pt x="0" y="192947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5400000">
            <a:off x="1892260" y="845119"/>
            <a:ext cx="764962" cy="2168706"/>
          </a:xfrm>
          <a:custGeom>
            <a:avLst/>
            <a:gdLst/>
            <a:ahLst/>
            <a:cxnLst/>
            <a:rect r="r" b="b" t="t" l="l"/>
            <a:pathLst>
              <a:path h="2168706" w="764962">
                <a:moveTo>
                  <a:pt x="0" y="0"/>
                </a:moveTo>
                <a:lnTo>
                  <a:pt x="764962" y="0"/>
                </a:lnTo>
                <a:lnTo>
                  <a:pt x="764962" y="2168707"/>
                </a:lnTo>
                <a:lnTo>
                  <a:pt x="0" y="216870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true" flipV="true" rot="5400000">
            <a:off x="15155018" y="7251361"/>
            <a:ext cx="764962" cy="2168706"/>
          </a:xfrm>
          <a:custGeom>
            <a:avLst/>
            <a:gdLst/>
            <a:ahLst/>
            <a:cxnLst/>
            <a:rect r="r" b="b" t="t" l="l"/>
            <a:pathLst>
              <a:path h="2168706" w="764962">
                <a:moveTo>
                  <a:pt x="764961" y="2168706"/>
                </a:moveTo>
                <a:lnTo>
                  <a:pt x="0" y="2168706"/>
                </a:lnTo>
                <a:lnTo>
                  <a:pt x="0" y="0"/>
                </a:lnTo>
                <a:lnTo>
                  <a:pt x="764961" y="0"/>
                </a:lnTo>
                <a:lnTo>
                  <a:pt x="764961" y="2168706"/>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6" id="6"/>
          <p:cNvSpPr txBox="true"/>
          <p:nvPr/>
        </p:nvSpPr>
        <p:spPr>
          <a:xfrm rot="0">
            <a:off x="2168611" y="3767021"/>
            <a:ext cx="13950777" cy="2476733"/>
          </a:xfrm>
          <a:prstGeom prst="rect">
            <a:avLst/>
          </a:prstGeom>
        </p:spPr>
        <p:txBody>
          <a:bodyPr anchor="t" rtlCol="false" tIns="0" lIns="0" bIns="0" rIns="0">
            <a:spAutoFit/>
          </a:bodyPr>
          <a:lstStyle/>
          <a:p>
            <a:pPr algn="ctr">
              <a:lnSpc>
                <a:spcPts val="20299"/>
              </a:lnSpc>
              <a:spcBef>
                <a:spcPct val="0"/>
              </a:spcBef>
            </a:pPr>
            <a:r>
              <a:rPr lang="en-US" sz="14499">
                <a:solidFill>
                  <a:srgbClr val="FFFFFF"/>
                </a:solidFill>
                <a:latin typeface="League Spartan"/>
                <a:ea typeface="League Spartan"/>
                <a:cs typeface="League Spartan"/>
                <a:sym typeface="League Spartan"/>
              </a:rPr>
              <a:t>Terima Kasih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DAGhf03HdpY</dc:identifier>
  <dcterms:modified xsi:type="dcterms:W3CDTF">2011-08-01T06:04:30Z</dcterms:modified>
  <cp:revision>1</cp:revision>
</cp:coreProperties>
</file>